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1" autoAdjust="0"/>
    <p:restoredTop sz="94712" autoAdjust="0"/>
  </p:normalViewPr>
  <p:slideViewPr>
    <p:cSldViewPr snapToGrid="0">
      <p:cViewPr>
        <p:scale>
          <a:sx n="150" d="100"/>
          <a:sy n="150" d="100"/>
        </p:scale>
        <p:origin x="84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8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9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0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7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68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4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13A30-F96D-4E9A-A6B6-0CCD23F48A39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B3A6A-1BFC-49B6-8A5E-858A748D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9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DEE30A2-9651-4D8C-B93F-C647B6DC4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760478"/>
              </p:ext>
            </p:extLst>
          </p:nvPr>
        </p:nvGraphicFramePr>
        <p:xfrm>
          <a:off x="0" y="0"/>
          <a:ext cx="6858000" cy="10980757"/>
        </p:xfrm>
        <a:graphic>
          <a:graphicData uri="http://schemas.openxmlformats.org/drawingml/2006/table">
            <a:tbl>
              <a:tblPr/>
              <a:tblGrid>
                <a:gridCol w="1274061">
                  <a:extLst>
                    <a:ext uri="{9D8B030D-6E8A-4147-A177-3AD203B41FA5}">
                      <a16:colId xmlns:a16="http://schemas.microsoft.com/office/drawing/2014/main" val="3585786248"/>
                    </a:ext>
                  </a:extLst>
                </a:gridCol>
                <a:gridCol w="1413796">
                  <a:extLst>
                    <a:ext uri="{9D8B030D-6E8A-4147-A177-3AD203B41FA5}">
                      <a16:colId xmlns:a16="http://schemas.microsoft.com/office/drawing/2014/main" val="1363420877"/>
                    </a:ext>
                  </a:extLst>
                </a:gridCol>
                <a:gridCol w="1553529">
                  <a:extLst>
                    <a:ext uri="{9D8B030D-6E8A-4147-A177-3AD203B41FA5}">
                      <a16:colId xmlns:a16="http://schemas.microsoft.com/office/drawing/2014/main" val="1390558072"/>
                    </a:ext>
                  </a:extLst>
                </a:gridCol>
                <a:gridCol w="1356256">
                  <a:extLst>
                    <a:ext uri="{9D8B030D-6E8A-4147-A177-3AD203B41FA5}">
                      <a16:colId xmlns:a16="http://schemas.microsoft.com/office/drawing/2014/main" val="902798494"/>
                    </a:ext>
                  </a:extLst>
                </a:gridCol>
                <a:gridCol w="1260358">
                  <a:extLst>
                    <a:ext uri="{9D8B030D-6E8A-4147-A177-3AD203B41FA5}">
                      <a16:colId xmlns:a16="http://schemas.microsoft.com/office/drawing/2014/main" val="1174494587"/>
                    </a:ext>
                  </a:extLst>
                </a:gridCol>
              </a:tblGrid>
              <a:tr h="357541"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ГАЗЛИ </a:t>
                      </a: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598677"/>
                  </a:ext>
                </a:extLst>
              </a:tr>
              <a:tr h="2363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Kredit summasi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Kredit foizi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Kredit muddati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</a:t>
                      </a: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shina narxi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sugurta foizi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879944"/>
                  </a:ext>
                </a:extLst>
              </a:tr>
              <a:tr h="2666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271 200 000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452 000 000,00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670134"/>
                  </a:ext>
                </a:extLst>
              </a:tr>
              <a:tr h="454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Предоплат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180 800 000,00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Umumiy to`lanadigan summa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266226"/>
                  </a:ext>
                </a:extLst>
              </a:tr>
              <a:tr h="151499">
                <a:tc>
                  <a:txBody>
                    <a:bodyPr/>
                    <a:lstStyle/>
                    <a:p>
                      <a:pPr algn="ctr" fontAlgn="ctr"/>
                      <a:endParaRPr lang="en-US" sz="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193 343 000,00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6198338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Kredit summasi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Kredit foizi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Kredit muddati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Sugurta summasi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713500"/>
                  </a:ext>
                </a:extLst>
              </a:tr>
              <a:tr h="2545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271 200 000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12543000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908775"/>
                  </a:ext>
                </a:extLst>
              </a:tr>
              <a:tr h="127259">
                <a:tc>
                  <a:txBody>
                    <a:bodyPr/>
                    <a:lstStyle/>
                    <a:p>
                      <a:pPr algn="ctr" fontAlgn="ctr"/>
                      <a:endParaRPr lang="en-US" sz="5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808871"/>
                  </a:ext>
                </a:extLst>
              </a:tr>
              <a:tr h="15149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Дифференциал</a:t>
                      </a:r>
                    </a:p>
                  </a:txBody>
                  <a:tcPr marL="4269" marR="4269" marT="4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17284"/>
                  </a:ext>
                </a:extLst>
              </a:tr>
              <a:tr h="127259">
                <a:tc>
                  <a:txBody>
                    <a:bodyPr/>
                    <a:lstStyle/>
                    <a:p>
                      <a:pPr algn="ctr" fontAlgn="b"/>
                      <a:endParaRPr lang="en-US" sz="5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9148856"/>
                  </a:ext>
                </a:extLst>
              </a:tr>
              <a:tr h="127259">
                <a:tc>
                  <a:txBody>
                    <a:bodyPr/>
                    <a:lstStyle/>
                    <a:p>
                      <a:pPr algn="ctr" fontAlgn="b"/>
                      <a:endParaRPr lang="en-US" sz="5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69" marR="4269" marT="42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738136"/>
                  </a:ext>
                </a:extLst>
              </a:tr>
              <a:tr h="2363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месяцы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осн.долг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ост.осн.долга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%%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сумма к оплате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037297"/>
                  </a:ext>
                </a:extLst>
              </a:tr>
              <a:tr h="2181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271 200 000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150218"/>
                  </a:ext>
                </a:extLst>
              </a:tr>
              <a:tr h="1272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263 870 270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6 328 000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13 657 730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776276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256 540 541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6 156 973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13 486 703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598592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249 210 811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5 985 946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13 315 676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8020228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241 881 081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5 814 919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13 144 649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507628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234 551 351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5 643 892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12 973 622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8476317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227 221 622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5 472 865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12 802 595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603701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219 891 892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5 301 838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12 631 568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733755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212 562 162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5 130 811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12 460 541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84208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205 232 432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4 959 784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12 289 514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611995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197 902 703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4 788 757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12 118 486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320369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190 572 973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4 617 730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11 947 459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101802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183 243 243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4 446 703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11 776 432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420772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175 913 514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4 275 676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11 605 405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399858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168 583 784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4 104 649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11 434 378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6923376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161 254 054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3 933 622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11 263 351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700331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153 924 324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3 762 595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11 092 324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364718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146 594 595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3 591 568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10 921 297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345575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139 264 865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3 420 541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10 750 270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730751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131 935 135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3 249 514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10 579 243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992495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124 605 405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3 078 486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10 408 216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234881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117 275 676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2 907 459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10 237 189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94491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109 945 946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2 736 432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10 066 162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486326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102 616 216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2 565 405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9 895 135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128459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95 286 486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2 394 378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9 724 108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749977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87 956 757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2 223 351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9 553 081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665221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80 627 027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2 052 324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9 382 054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56511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73 297 297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1 881 297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9 211 027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578564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65 967 568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1 710 270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9 040 000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297959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58 637 838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1 539 243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8 868 973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754348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51 308 108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1 368 216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8 697 946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308589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43 978 378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1 197 189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8 526 919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220895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36 648 649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1 026 162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8 355 892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147642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29 318 919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855 135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8 184 865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490279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21 989 189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684 108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8 013 838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917186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14 659 459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513 081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7 842 811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134965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342 054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7 671 784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68732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7 329 730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                                      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171 027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7 500 757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04636"/>
                  </a:ext>
                </a:extLst>
              </a:tr>
              <a:tr h="212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Общее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271 200 000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120 232 000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391 432 000   </a:t>
                      </a:r>
                    </a:p>
                  </a:txBody>
                  <a:tcPr marL="4269" marR="4269" marT="4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384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8628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710</Words>
  <Application>Microsoft Office PowerPoint</Application>
  <PresentationFormat>Широкоэкранный</PresentationFormat>
  <Paragraphs>226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3</cp:revision>
  <dcterms:created xsi:type="dcterms:W3CDTF">2024-08-24T09:45:52Z</dcterms:created>
  <dcterms:modified xsi:type="dcterms:W3CDTF">2024-08-24T10:07:46Z</dcterms:modified>
</cp:coreProperties>
</file>